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BD"/>
    <a:srgbClr val="2A91CD"/>
    <a:srgbClr val="45A2D8"/>
    <a:srgbClr val="1887C6"/>
    <a:srgbClr val="63B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09" autoAdjust="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2B5A-F2BD-4490-BB83-0245F909FC1E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DDB66-BF42-4299-A0A9-F1FC1343F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3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image" Target="../media/image4.png"/><Relationship Id="rId7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image" Target="../media/image4.png"/><Relationship Id="rId7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02BDBFA-E265-4080-304B-8086B44785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213C1F8-8713-94A8-D35C-4395E423682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782" y="2629790"/>
            <a:ext cx="4617299" cy="39609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323B94-2036-7364-F96A-B39C31FF4E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 hasCustomPrompt="1"/>
          </p:nvPr>
        </p:nvSpPr>
        <p:spPr>
          <a:xfrm>
            <a:off x="887010" y="1122363"/>
            <a:ext cx="9401978" cy="2387600"/>
          </a:xfrm>
        </p:spPr>
        <p:txBody>
          <a:bodyPr anchor="t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the Presented Paper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2038D-BF34-75A9-77C3-F38A7491E7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 hasCustomPrompt="1"/>
          </p:nvPr>
        </p:nvSpPr>
        <p:spPr>
          <a:xfrm>
            <a:off x="897021" y="3602038"/>
            <a:ext cx="8541178" cy="826839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Presenting Author’s Name, Co-Authors’ Names (if applicable)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B402B1-B11F-1024-B16D-0D070AD3E3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38800" y="6325150"/>
            <a:ext cx="33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PESS | 8 - 10 October 2025 | Munich</a:t>
            </a:r>
          </a:p>
        </p:txBody>
      </p:sp>
    </p:spTree>
    <p:extLst>
      <p:ext uri="{BB962C8B-B14F-4D97-AF65-F5344CB8AC3E}">
        <p14:creationId xmlns:p14="http://schemas.microsoft.com/office/powerpoint/2010/main" val="2019601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E4F75B38-1494-0597-902C-3575D12869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2" y="614160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F41FAC7D-CCB7-C973-9CBF-A6FC671BDB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0BE135-32D8-351C-2F7D-BF5638BB2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7600"/>
            <a:ext cx="10515600" cy="9430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FCBA1-6D3D-C61A-4F90-5A3E0F52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84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97E6F-DBBA-1D49-C96F-52D085F1FC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10630894" y="6311864"/>
            <a:ext cx="72290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2C79B2-778A-5F1E-0902-5E09C1C509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38800" y="6325150"/>
            <a:ext cx="33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PESS | 8 - 10 October 2025 | Munich</a:t>
            </a:r>
          </a:p>
        </p:txBody>
      </p:sp>
      <p:pic>
        <p:nvPicPr>
          <p:cNvPr id="15" name="Grafik 13">
            <a:extLst>
              <a:ext uri="{FF2B5EF4-FFF2-40B4-BE49-F238E27FC236}">
                <a16:creationId xmlns:a16="http://schemas.microsoft.com/office/drawing/2014/main" id="{041B79BB-9B62-CFCF-E668-B976190B687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99998" y="11449"/>
            <a:ext cx="792000" cy="679615"/>
          </a:xfrm>
          <a:prstGeom prst="rect">
            <a:avLst/>
          </a:prstGeom>
        </p:spPr>
      </p:pic>
      <p:pic>
        <p:nvPicPr>
          <p:cNvPr id="16" name="Grafik 3">
            <a:extLst>
              <a:ext uri="{FF2B5EF4-FFF2-40B4-BE49-F238E27FC236}">
                <a16:creationId xmlns:a16="http://schemas.microsoft.com/office/drawing/2014/main" id="{97367678-1ABB-51D0-08F8-F385613ACF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9"/>
          <a:stretch/>
        </p:blipFill>
        <p:spPr>
          <a:xfrm>
            <a:off x="-2" y="18031"/>
            <a:ext cx="859188" cy="680400"/>
          </a:xfrm>
          <a:prstGeom prst="rect">
            <a:avLst/>
          </a:prstGeom>
        </p:spPr>
      </p:pic>
      <p:pic>
        <p:nvPicPr>
          <p:cNvPr id="17" name="Grafik 27">
            <a:extLst>
              <a:ext uri="{FF2B5EF4-FFF2-40B4-BE49-F238E27FC236}">
                <a16:creationId xmlns:a16="http://schemas.microsoft.com/office/drawing/2014/main" id="{FB7BC467-C883-5F08-77A5-59946B99CA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16004" y="81257"/>
            <a:ext cx="2788803" cy="54000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2A01C29C-C0AC-49D5-90F2-49587F5558A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50137" y="81257"/>
            <a:ext cx="739726" cy="540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6FF89210-963E-8981-DEBA-99E0F87582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194639" y="85760"/>
            <a:ext cx="1461468" cy="540000"/>
          </a:xfrm>
          <a:prstGeom prst="rect">
            <a:avLst/>
          </a:prstGeom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17E3DB8-0D93-D656-821C-A95EB54940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4150800" y="6311864"/>
            <a:ext cx="6480094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Presenting Author's Name | E-Mail Address</a:t>
            </a:r>
          </a:p>
        </p:txBody>
      </p:sp>
    </p:spTree>
    <p:extLst>
      <p:ext uri="{BB962C8B-B14F-4D97-AF65-F5344CB8AC3E}">
        <p14:creationId xmlns:p14="http://schemas.microsoft.com/office/powerpoint/2010/main" val="184851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7">
            <a:extLst>
              <a:ext uri="{FF2B5EF4-FFF2-40B4-BE49-F238E27FC236}">
                <a16:creationId xmlns:a16="http://schemas.microsoft.com/office/drawing/2014/main" id="{A7569748-A164-1A74-3E74-05B3028C83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2" y="614160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A63EAC6-4F8B-A04C-0389-5C89F32EE0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196C13-2238-5A57-20AF-3EB7337A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7600"/>
            <a:ext cx="10515600" cy="943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4F9EA-CC4B-F35E-5720-73DC6506F9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84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0E022-4CDB-325F-7D2E-6373EFB01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84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4" name="Grafik 27">
            <a:extLst>
              <a:ext uri="{FF2B5EF4-FFF2-40B4-BE49-F238E27FC236}">
                <a16:creationId xmlns:a16="http://schemas.microsoft.com/office/drawing/2014/main" id="{C135D1DA-19B4-B046-3F28-22D951AE144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16004" y="81257"/>
            <a:ext cx="2788803" cy="540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0BEAFD39-F9BE-7AEF-76EA-4DD5C7D531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50137" y="81257"/>
            <a:ext cx="739726" cy="540000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CF570939-2BE8-600B-ED4D-6428E301EBF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194639" y="85760"/>
            <a:ext cx="1461468" cy="540000"/>
          </a:xfrm>
          <a:prstGeom prst="rect">
            <a:avLst/>
          </a:prstGeom>
        </p:spPr>
      </p:pic>
      <p:pic>
        <p:nvPicPr>
          <p:cNvPr id="7" name="Grafik 13">
            <a:extLst>
              <a:ext uri="{FF2B5EF4-FFF2-40B4-BE49-F238E27FC236}">
                <a16:creationId xmlns:a16="http://schemas.microsoft.com/office/drawing/2014/main" id="{E83CF4A2-DCA8-5A7C-E925-A186A78DE9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1399998" y="11449"/>
            <a:ext cx="792000" cy="679615"/>
          </a:xfrm>
          <a:prstGeom prst="rect">
            <a:avLst/>
          </a:prstGeom>
        </p:spPr>
      </p:pic>
      <p:pic>
        <p:nvPicPr>
          <p:cNvPr id="9" name="Grafik 3">
            <a:extLst>
              <a:ext uri="{FF2B5EF4-FFF2-40B4-BE49-F238E27FC236}">
                <a16:creationId xmlns:a16="http://schemas.microsoft.com/office/drawing/2014/main" id="{80472106-AEED-C5A3-43CB-A5B38B766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9"/>
          <a:stretch/>
        </p:blipFill>
        <p:spPr>
          <a:xfrm>
            <a:off x="-2" y="18031"/>
            <a:ext cx="859188" cy="6804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9ED000-9CA7-5DE6-929A-4D96D8D3B1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10630894" y="6311864"/>
            <a:ext cx="72290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D4485A-5436-EEC9-058D-463790AA6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38800" y="6325150"/>
            <a:ext cx="33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PESS | 8 - 10 October 2025 | Munich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2B4DCA2-1530-8B0A-E453-D35DCD8070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4150800" y="6311864"/>
            <a:ext cx="6480094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Presenting Author's Name | E-Mail Address</a:t>
            </a:r>
          </a:p>
        </p:txBody>
      </p:sp>
    </p:spTree>
    <p:extLst>
      <p:ext uri="{BB962C8B-B14F-4D97-AF65-F5344CB8AC3E}">
        <p14:creationId xmlns:p14="http://schemas.microsoft.com/office/powerpoint/2010/main" val="58322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7">
            <a:extLst>
              <a:ext uri="{FF2B5EF4-FFF2-40B4-BE49-F238E27FC236}">
                <a16:creationId xmlns:a16="http://schemas.microsoft.com/office/drawing/2014/main" id="{381A2980-B4D7-4E55-09B3-F332892B4C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2" y="614160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7">
            <a:extLst>
              <a:ext uri="{FF2B5EF4-FFF2-40B4-BE49-F238E27FC236}">
                <a16:creationId xmlns:a16="http://schemas.microsoft.com/office/drawing/2014/main" id="{BC4F01AF-6E3F-1950-57F7-661BBD091A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7164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C6404C-58C0-442E-585A-10946AC07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47600"/>
            <a:ext cx="10515600" cy="943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57B45-613B-BB0E-1E4C-E2F2D0E96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18287"/>
            <a:ext cx="5157787" cy="7867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EF6DE-E6C0-167C-AB3F-1E9C7B2ED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053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4D6C46-BD79-E77A-1FA1-9F28BDC68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18287"/>
            <a:ext cx="5183188" cy="7867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AA40FE-A9BC-CA19-6B9B-625075819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053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6" name="Grafik 27">
            <a:extLst>
              <a:ext uri="{FF2B5EF4-FFF2-40B4-BE49-F238E27FC236}">
                <a16:creationId xmlns:a16="http://schemas.microsoft.com/office/drawing/2014/main" id="{133E276B-B9DC-C558-4993-EB943482B4C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16004" y="81257"/>
            <a:ext cx="2788803" cy="540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51DD0FB3-8ECD-51CE-0DF8-49C2C2AC15F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50137" y="81257"/>
            <a:ext cx="739726" cy="540000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63B62CA6-E9A7-BB4C-932E-A8DBCDD2C2A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194639" y="85760"/>
            <a:ext cx="1461468" cy="540000"/>
          </a:xfrm>
          <a:prstGeom prst="rect">
            <a:avLst/>
          </a:prstGeom>
        </p:spPr>
      </p:pic>
      <p:pic>
        <p:nvPicPr>
          <p:cNvPr id="9" name="Grafik 13">
            <a:extLst>
              <a:ext uri="{FF2B5EF4-FFF2-40B4-BE49-F238E27FC236}">
                <a16:creationId xmlns:a16="http://schemas.microsoft.com/office/drawing/2014/main" id="{7F4DAA69-8CD3-E977-20A0-4EC588B5671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1399998" y="11449"/>
            <a:ext cx="792000" cy="679615"/>
          </a:xfrm>
          <a:prstGeom prst="rect">
            <a:avLst/>
          </a:prstGeom>
        </p:spPr>
      </p:pic>
      <p:pic>
        <p:nvPicPr>
          <p:cNvPr id="11" name="Grafik 3">
            <a:extLst>
              <a:ext uri="{FF2B5EF4-FFF2-40B4-BE49-F238E27FC236}">
                <a16:creationId xmlns:a16="http://schemas.microsoft.com/office/drawing/2014/main" id="{FE95CCE4-6D42-E536-E5FE-830023940D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9"/>
          <a:stretch/>
        </p:blipFill>
        <p:spPr>
          <a:xfrm>
            <a:off x="-2" y="18031"/>
            <a:ext cx="859188" cy="680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41D7A4-2A35-A4DC-67AA-42F04BAACDD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10630894" y="6311864"/>
            <a:ext cx="72290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032813-8774-F8F1-8903-B3473C7A4C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38800" y="6325150"/>
            <a:ext cx="33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PESS | 8 - 10 October 2025 | Munich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FE09242-7CBD-9415-CF40-7FEA8B88B7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>
          <a:xfrm>
            <a:off x="4150800" y="6311864"/>
            <a:ext cx="6480094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Presenting Author's Name | E-Mail Address</a:t>
            </a:r>
          </a:p>
        </p:txBody>
      </p:sp>
    </p:spTree>
    <p:extLst>
      <p:ext uri="{BB962C8B-B14F-4D97-AF65-F5344CB8AC3E}">
        <p14:creationId xmlns:p14="http://schemas.microsoft.com/office/powerpoint/2010/main" val="52566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532C7-9C1A-CFB8-2F3E-96628885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45FB1-6B98-8086-15D9-B6398A330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202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2" r:id="rId3"/>
    <p:sldLayoutId id="2147483653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0F5A-970E-F730-F3E2-EE4D5853CE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E6434-D8D3-DD59-F220-00C1C0E873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72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94FC4-FDFF-593D-EE75-6D078B08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B9EE0-63CC-FD46-50FE-80DF72A36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982EE-39DC-5C28-3423-A1C185878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D45B6-C299-DD36-083D-36BBA6692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Presenting Author's Name | E-Mail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91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0DA51-ED75-D70B-1CCF-79038A7C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41DA5-B4AC-AA8F-E5E4-7E8BC16607A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B4161-ADB7-0A89-69EB-155961C4D5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8DA5-B073-8219-09E5-70C2A6DF4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AC308-F6DD-229C-CF4C-A12B88B4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Presenting Author's Name | E-Mail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9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57C8-BA25-7C82-8631-2A8445A1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9050F-FDFC-64ED-6E14-92EA17075B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87DE3-D37C-4307-FF57-9E2A73362D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B6A798-FD68-5A83-1EDA-59A178DD4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F9DE83-8A4A-3C83-F843-EBA7038FB7B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6A5C7-8687-DA86-EC0F-D364E3673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Nr. </a:t>
            </a:r>
            <a:fld id="{117458C1-CAB4-47AA-8A88-6CDF6E5238B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9F97C-9BEA-24E9-C725-CF769DAD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Presenting Author's Name | E-Mail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07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 Vogel</dc:creator>
  <cp:lastModifiedBy>Carolin Vogel</cp:lastModifiedBy>
  <cp:revision>31</cp:revision>
  <dcterms:created xsi:type="dcterms:W3CDTF">2025-07-07T12:27:45Z</dcterms:created>
  <dcterms:modified xsi:type="dcterms:W3CDTF">2025-07-15T08:10:35Z</dcterms:modified>
</cp:coreProperties>
</file>