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4280376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397" autoAdjust="0"/>
  </p:normalViewPr>
  <p:slideViewPr>
    <p:cSldViewPr snapToGrid="0">
      <p:cViewPr varScale="1">
        <p:scale>
          <a:sx n="20" d="100"/>
          <a:sy n="20" d="100"/>
        </p:scale>
        <p:origin x="28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4">
            <a:extLst>
              <a:ext uri="{FF2B5EF4-FFF2-40B4-BE49-F238E27FC236}">
                <a16:creationId xmlns:a16="http://schemas.microsoft.com/office/drawing/2014/main" id="{FC53E551-1C08-45D6-1F09-6C37C1A6DCD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4881306" y="40741200"/>
            <a:ext cx="4716000" cy="1980000"/>
          </a:xfrm>
          <a:prstGeom prst="rect">
            <a:avLst/>
          </a:prstGeom>
        </p:spPr>
        <p:txBody>
          <a:bodyPr anchor="t"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  <a:t>Your Institution’s Logo(s)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0E304E0-26CB-C933-7E21-BB01FFE1D4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468000" y="40741200"/>
            <a:ext cx="6300000" cy="1980000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b="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  <a:t>Presenting Author‘s Name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  <a:t>University or Institution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</a:rPr>
              <a:t>E-Mail Address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7">
            <a:extLst>
              <a:ext uri="{FF2B5EF4-FFF2-40B4-BE49-F238E27FC236}">
                <a16:creationId xmlns:a16="http://schemas.microsoft.com/office/drawing/2014/main" id="{090C6867-B18A-57B4-AF1C-7F5E97E32C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36789" y="40643763"/>
            <a:ext cx="30312000" cy="21600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7">
            <a:extLst>
              <a:ext uri="{FF2B5EF4-FFF2-40B4-BE49-F238E27FC236}">
                <a16:creationId xmlns:a16="http://schemas.microsoft.com/office/drawing/2014/main" id="{FEEC010C-003C-66E6-C4DF-2934F3A56C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36789" y="0"/>
            <a:ext cx="30312000" cy="4320000"/>
          </a:xfrm>
          <a:prstGeom prst="rect">
            <a:avLst/>
          </a:prstGeom>
          <a:gradFill flip="none" rotWithShape="1">
            <a:gsLst>
              <a:gs pos="28871">
                <a:srgbClr val="2A91CD"/>
              </a:gs>
              <a:gs pos="64300">
                <a:srgbClr val="0078BD"/>
              </a:gs>
              <a:gs pos="0">
                <a:srgbClr val="45A2D8"/>
              </a:gs>
              <a:gs pos="100000">
                <a:srgbClr val="0078BD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13">
            <a:extLst>
              <a:ext uri="{FF2B5EF4-FFF2-40B4-BE49-F238E27FC236}">
                <a16:creationId xmlns:a16="http://schemas.microsoft.com/office/drawing/2014/main" id="{B3C69A8A-EBC9-E1C6-90B0-AF6856EF67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473704" y="75726"/>
            <a:ext cx="4824614" cy="4140000"/>
          </a:xfrm>
          <a:prstGeom prst="rect">
            <a:avLst/>
          </a:prstGeom>
        </p:spPr>
      </p:pic>
      <p:sp>
        <p:nvSpPr>
          <p:cNvPr id="17" name="Textfeld 26">
            <a:extLst>
              <a:ext uri="{FF2B5EF4-FFF2-40B4-BE49-F238E27FC236}">
                <a16:creationId xmlns:a16="http://schemas.microsoft.com/office/drawing/2014/main" id="{42F9EBF4-E540-699B-B85A-9F78DEEAD70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2" y="881847"/>
            <a:ext cx="3027521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IEEE Power &amp; Energy Student Summit 2025</a:t>
            </a:r>
            <a:br>
              <a:rPr lang="de-DE" sz="8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60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8 - 10 October </a:t>
            </a:r>
            <a:r>
              <a:rPr lang="en-US" sz="6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2025, Munich, Germany</a:t>
            </a:r>
            <a:endParaRPr lang="en-US" sz="8000" noProof="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9" name="Grafik 27">
            <a:extLst>
              <a:ext uri="{FF2B5EF4-FFF2-40B4-BE49-F238E27FC236}">
                <a16:creationId xmlns:a16="http://schemas.microsoft.com/office/drawing/2014/main" id="{0BB815E1-F04E-3DE5-D802-C044EB07B0C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72794" y="40988963"/>
            <a:ext cx="8366409" cy="1620000"/>
          </a:xfrm>
          <a:prstGeom prst="rect">
            <a:avLst/>
          </a:prstGeom>
        </p:spPr>
      </p:pic>
      <p:pic>
        <p:nvPicPr>
          <p:cNvPr id="22" name="Grafik 3">
            <a:extLst>
              <a:ext uri="{FF2B5EF4-FFF2-40B4-BE49-F238E27FC236}">
                <a16:creationId xmlns:a16="http://schemas.microsoft.com/office/drawing/2014/main" id="{6D3D5C62-7728-9E95-A94F-1D337A7A071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9"/>
          <a:stretch/>
        </p:blipFill>
        <p:spPr>
          <a:xfrm>
            <a:off x="0" y="75600"/>
            <a:ext cx="5227857" cy="4140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B03408C5-3543-5454-FD42-AAE0FD1F8B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45309" y="40937820"/>
            <a:ext cx="2219178" cy="1620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627509E-403B-539C-1836-72D53D8DD1C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94739" y="41024335"/>
            <a:ext cx="4192941" cy="15492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feld 38">
            <a:extLst>
              <a:ext uri="{FF2B5EF4-FFF2-40B4-BE49-F238E27FC236}">
                <a16:creationId xmlns:a16="http://schemas.microsoft.com/office/drawing/2014/main" id="{992D425D-F4C5-1704-C11A-9D8632E86571}"/>
              </a:ext>
            </a:extLst>
          </p:cNvPr>
          <p:cNvSpPr txBox="1"/>
          <p:nvPr/>
        </p:nvSpPr>
        <p:spPr>
          <a:xfrm>
            <a:off x="640699" y="8523756"/>
            <a:ext cx="28993809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Author‘s Name, 2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Author‘s Name, 3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rd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Author‘s Name, …</a:t>
            </a:r>
            <a:b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Author‘s Affiliation, 2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nd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Authors Affiliation, 3</a:t>
            </a:r>
            <a:r>
              <a:rPr lang="en-US" sz="4800" baseline="30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rd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Authors Affiliation, 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6742D0-1748-3B98-BF7E-DCAB6DDB9C8D}"/>
              </a:ext>
            </a:extLst>
          </p:cNvPr>
          <p:cNvSpPr txBox="1"/>
          <p:nvPr/>
        </p:nvSpPr>
        <p:spPr>
          <a:xfrm>
            <a:off x="640698" y="11471172"/>
            <a:ext cx="13320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Suggested Contents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Motivation / Introduction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Objectives</a:t>
            </a:r>
            <a:endParaRPr lang="en-US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Methodology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Results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F4A180-2771-2192-3C4D-EEDD268CA576}"/>
              </a:ext>
            </a:extLst>
          </p:cNvPr>
          <p:cNvSpPr txBox="1"/>
          <p:nvPr/>
        </p:nvSpPr>
        <p:spPr>
          <a:xfrm>
            <a:off x="640698" y="17404021"/>
            <a:ext cx="13320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Style Tips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visual cues to guide the eye</a:t>
            </a:r>
            <a:b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(e.g. arrows or numbering)</a:t>
            </a:r>
            <a:endParaRPr lang="de-DE" sz="4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colors but avoid red-green combinations</a:t>
            </a:r>
            <a:b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(color blindness issue)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Ensure high contrast for accessibility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Ensure figures, diagrams and tables are readable</a:t>
            </a:r>
            <a:b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(e.g. size, resolution, quality and font size)</a:t>
            </a:r>
            <a:endParaRPr lang="en-US" sz="40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Suggested min font size: </a:t>
            </a:r>
            <a:r>
              <a:rPr lang="en-US" sz="2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text in 28 pt</a:t>
            </a:r>
            <a:endParaRPr lang="en-US" sz="40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Suggested max font size: </a:t>
            </a:r>
            <a:r>
              <a:rPr lang="en-US" sz="48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a text in 48 pt</a:t>
            </a:r>
            <a:endParaRPr lang="en-US" sz="40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0AF6FB-C35C-3A9D-A79B-D7CDF9CE137F}"/>
              </a:ext>
            </a:extLst>
          </p:cNvPr>
          <p:cNvSpPr txBox="1"/>
          <p:nvPr/>
        </p:nvSpPr>
        <p:spPr>
          <a:xfrm>
            <a:off x="640698" y="26071733"/>
            <a:ext cx="133200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Tips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bullet points and short sentences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Avoid large blocks of text – use figures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 concise and direct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E9BFF-8954-3C6E-DF8F-B9B5DBAD99AF}"/>
              </a:ext>
            </a:extLst>
          </p:cNvPr>
          <p:cNvSpPr txBox="1"/>
          <p:nvPr/>
        </p:nvSpPr>
        <p:spPr>
          <a:xfrm>
            <a:off x="640698" y="30461350"/>
            <a:ext cx="1332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applicable, also include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Acknowledgments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Funding information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References</a:t>
            </a:r>
          </a:p>
          <a:p>
            <a:pPr marL="571500" indent="-5715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D4953E-765B-3AF4-ED21-EE37F3E06CD1}"/>
              </a:ext>
            </a:extLst>
          </p:cNvPr>
          <p:cNvSpPr txBox="1"/>
          <p:nvPr/>
        </p:nvSpPr>
        <p:spPr>
          <a:xfrm>
            <a:off x="640698" y="35620409"/>
            <a:ext cx="13320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Don’t Forget to</a:t>
            </a:r>
            <a:endParaRPr lang="en-US" sz="4000" b="1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Fill out the contact </a:t>
            </a: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information</a:t>
            </a: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the footer</a:t>
            </a:r>
            <a:b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(corresponding author’s name, institution, email)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Put your university’s / institution’s logo(s) in the footer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Print the poster </a:t>
            </a:r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A0 format and bring it with you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Come to Munich and have fun at the PESS 2025 </a:t>
            </a:r>
            <a:r>
              <a:rPr lang="en-US" sz="4000" noProof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</a:t>
            </a:r>
            <a:endParaRPr lang="en-US" sz="4000" noProof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10D2833D-2C70-F14D-B4E7-1BB515917F4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C11CAE9F-5886-9CAB-7D7D-95A4E9473E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6">
            <a:extLst>
              <a:ext uri="{FF2B5EF4-FFF2-40B4-BE49-F238E27FC236}">
                <a16:creationId xmlns:a16="http://schemas.microsoft.com/office/drawing/2014/main" id="{D031E254-F416-06D5-FFE1-C4D69E7B09EF}"/>
              </a:ext>
            </a:extLst>
          </p:cNvPr>
          <p:cNvSpPr txBox="1">
            <a:spLocks/>
          </p:cNvSpPr>
          <p:nvPr/>
        </p:nvSpPr>
        <p:spPr>
          <a:xfrm>
            <a:off x="640800" y="5637600"/>
            <a:ext cx="28994400" cy="150840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9200" b="1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Title of the Presented Paper or Abstract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220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Carolin Vogel</cp:lastModifiedBy>
  <cp:revision>55</cp:revision>
  <dcterms:created xsi:type="dcterms:W3CDTF">2025-04-28T11:21:56Z</dcterms:created>
  <dcterms:modified xsi:type="dcterms:W3CDTF">2025-07-15T08:03:02Z</dcterms:modified>
  <dc:language>de-DE</dc:language>
</cp:coreProperties>
</file>